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4619-642B-FB88-419F-2B6FB86B4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3A249-B35A-5015-BCD9-9E1545B2E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299D3-F2F5-D896-79BA-6021EBB6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3F7E-A359-E9DD-161C-756E898B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BBEF9-333A-D68A-60AF-2534C0A4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5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0AE6-F6F9-D4F4-50E5-E1D703D1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798B2-93AD-2A1C-7994-77967736C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CE087-4F06-4322-0D79-AF4AD3BC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55D8F-E5B4-38A4-8340-7902E8FB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7ADAC-BE62-E623-6FA3-47852E70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66176-AA65-50B4-D850-D48153852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4DD82-885A-39F5-B2CF-619F8C6D4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AE11-C579-1B15-87D6-EFA03911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D6E48-B846-2874-34E3-E2368542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02F43-EE34-5297-B131-947A5F40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4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B121-2A37-1FE8-7E8E-4D54B96E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96D4-C11E-A514-362F-326F1791B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62E75-157C-07B4-568B-6E3EF66A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7C1D-68C0-3C4C-3310-3F0AEE44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9D1B8-F898-BEF6-B992-CEA33FC5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8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70D6-B11C-92FA-302C-7FE89BBA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D346D-E4E3-5813-CCFB-3DA50ADD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4048-2910-15FB-02F9-E6178E88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31F9-558B-CF95-9481-EEE84333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4B005-7439-8520-605C-268B884C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17D5-98DD-231C-01AE-6449A849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4CA67-46B0-305E-B693-D38F22C0C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6E655-837C-8FDA-1507-C0BD7D88E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0FD9F-1F4E-149A-35BA-D3FCBD89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F000B-0C56-3FA7-8EB3-0F9D4886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BA391-9F6C-7C33-E375-AAA3A07B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2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EE04-0FA8-EBB6-3DA0-3714F2AB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F6952-5917-87BB-6775-17F8E54F1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B6823-0202-46B5-0E0D-2172DCE51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4B5D5-FA09-8F38-6C23-78944DE8E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66F77-0D42-C2CD-C224-929452EEE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74159-94B3-47A1-D411-B11D4B54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8A477-785B-7716-A49C-397EF303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7481F-0D15-3080-926A-09E2580E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89EB-7B81-1501-FD18-60DA1678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86629-1B2A-AAE0-CD61-30F11C02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FF489-49F3-2C91-4AD7-009F7FD2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169B9-4BB3-E480-C9BD-0DACAFD0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F607F5-A724-BADB-EEB4-60E2BA2B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10CA7-81AB-EB4A-87CC-8775F1EE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91436-A906-8D63-C51C-DCD14391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1B61-6901-5C0F-75FC-4059DE85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055C-B2FD-FC38-A9C9-F3E7995D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2A4C2-EB84-CC46-CDBE-502B705A0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3EB7-A061-F0E7-FC5E-BD4FBCFD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7C571-C516-2D3E-DA78-D4D5804B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C13C3-7397-4F4F-8D69-808DC903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684F-DFD2-225F-D6B2-EA7DE31A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6B851-B4D1-C086-E7E3-C85FFCD18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0490A-6316-19A8-0654-9ED3D9182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3B71B-4044-DACA-768E-41F658F9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25C15-D990-9222-A762-08F9BAD9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ED8F4-E4D8-A7FA-28A0-807E1B3F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5C447-B84E-1CBA-F5E4-7DA21288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2ABBD-A627-269B-4AF6-CD697D026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EC10-D5AD-A27B-FF8E-93F3EFFB7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83C7-23D2-445B-8F64-7D2FB6C11A4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40C1-E5E5-B562-55A5-950CD4997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31692-EBC0-6BDF-3B54-2920F9EFF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4AD1-2553-4A7C-AFD2-7B81A817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7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BestHSRecords@atlanta.k12.ga.u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A67B-BDE0-2A84-EB44-8BC86013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67" y="230085"/>
            <a:ext cx="11754465" cy="1016153"/>
          </a:xfrm>
        </p:spPr>
        <p:txBody>
          <a:bodyPr/>
          <a:lstStyle/>
          <a:p>
            <a:r>
              <a:rPr lang="en-US" dirty="0">
                <a:latin typeface="Amasis MT Pro" panose="02040504050005020304" pitchFamily="18" charset="0"/>
              </a:rPr>
              <a:t>Meet our Registrar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1233E-1987-5F06-01CA-92EDD9EDE6D5}"/>
              </a:ext>
            </a:extLst>
          </p:cNvPr>
          <p:cNvSpPr txBox="1"/>
          <p:nvPr/>
        </p:nvSpPr>
        <p:spPr>
          <a:xfrm>
            <a:off x="3185652" y="2168013"/>
            <a:ext cx="87875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masis MT Pro" panose="02040504050005020304" pitchFamily="18" charset="0"/>
              </a:rPr>
              <a:t>Mrs. C. Shy</a:t>
            </a:r>
          </a:p>
          <a:p>
            <a:pPr algn="ctr"/>
            <a:endParaRPr lang="en-US" sz="4400" dirty="0">
              <a:latin typeface="Amasis MT Pro" panose="02040504050005020304" pitchFamily="18" charset="0"/>
            </a:endParaRPr>
          </a:p>
          <a:p>
            <a:pPr algn="ctr"/>
            <a:r>
              <a:rPr lang="en-US" sz="2800" dirty="0">
                <a:latin typeface="Amasis MT Pro" panose="02040504050005020304" pitchFamily="18" charset="0"/>
              </a:rPr>
              <a:t>The B.E.S.T. Academy 6-12</a:t>
            </a:r>
          </a:p>
          <a:p>
            <a:pPr algn="ctr"/>
            <a:r>
              <a:rPr lang="en-US" sz="2800" dirty="0">
                <a:latin typeface="Amasis MT Pro" panose="02040504050005020304" pitchFamily="18" charset="0"/>
              </a:rPr>
              <a:t>1190 Northwest Drive, NW</a:t>
            </a:r>
          </a:p>
          <a:p>
            <a:pPr algn="ctr"/>
            <a:r>
              <a:rPr lang="en-US" sz="2800" dirty="0">
                <a:latin typeface="Amasis MT Pro" panose="02040504050005020304" pitchFamily="18" charset="0"/>
              </a:rPr>
              <a:t>Atlanta, Georgia 30318</a:t>
            </a:r>
          </a:p>
          <a:p>
            <a:pPr algn="ctr"/>
            <a:endParaRPr lang="en-US" sz="2800" dirty="0">
              <a:latin typeface="Amasis MT Pro" panose="02040504050005020304" pitchFamily="18" charset="0"/>
            </a:endParaRPr>
          </a:p>
          <a:p>
            <a:pPr algn="ctr"/>
            <a:r>
              <a:rPr lang="en-US" sz="2800" dirty="0">
                <a:latin typeface="Amasis MT Pro" panose="02040504050005020304" pitchFamily="18" charset="0"/>
              </a:rPr>
              <a:t>404-802-4950</a:t>
            </a:r>
          </a:p>
          <a:p>
            <a:pPr algn="ctr"/>
            <a:r>
              <a:rPr lang="en-US" sz="2800" dirty="0">
                <a:latin typeface="Amasis MT Pro" panose="02040504050005020304" pitchFamily="18" charset="0"/>
                <a:hlinkClick r:id="rId2"/>
              </a:rPr>
              <a:t>BestHSRecords@atlanta.k12.ga.us</a:t>
            </a:r>
            <a:endParaRPr lang="en-US" sz="2800" dirty="0">
              <a:latin typeface="Amasis MT Pro" panose="020405040500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0" name="Picture 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67E81BE-6ADC-F7C6-DB5C-CF34C6347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2" y="1760948"/>
            <a:ext cx="3150452" cy="4477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0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Amasis MT Pro</vt:lpstr>
      <vt:lpstr>Arial</vt:lpstr>
      <vt:lpstr>Calibri</vt:lpstr>
      <vt:lpstr>Calibri Light</vt:lpstr>
      <vt:lpstr>Office Theme</vt:lpstr>
      <vt:lpstr>Meet our Registrar</vt:lpstr>
    </vt:vector>
  </TitlesOfParts>
  <Company>Atlanta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Registrar</dc:title>
  <dc:creator>Williams, Bruce E.</dc:creator>
  <cp:lastModifiedBy>Bruce</cp:lastModifiedBy>
  <cp:revision>1</cp:revision>
  <dcterms:created xsi:type="dcterms:W3CDTF">2023-10-20T15:04:38Z</dcterms:created>
  <dcterms:modified xsi:type="dcterms:W3CDTF">2023-10-20T15:23:59Z</dcterms:modified>
</cp:coreProperties>
</file>